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Fira Sans Bold" charset="1" panose="020B0803050000020004"/>
      <p:regular r:id="rId18"/>
    </p:embeddedFont>
    <p:embeddedFont>
      <p:font typeface="Fira Sans Medium" charset="1" panose="020B0603050000020004"/>
      <p:regular r:id="rId19"/>
    </p:embeddedFont>
    <p:embeddedFont>
      <p:font typeface="Canva Sans" charset="1" panose="020B0503030501040103"/>
      <p:regular r:id="rId20"/>
    </p:embeddedFont>
    <p:embeddedFont>
      <p:font typeface="Fira Sans Light" charset="1" panose="020B0403050000020004"/>
      <p:regular r:id="rId21"/>
    </p:embeddedFont>
    <p:embeddedFont>
      <p:font typeface="Fira Sans" charset="1" panose="020B0503050000020004"/>
      <p:regular r:id="rId22"/>
    </p:embeddedFont>
    <p:embeddedFont>
      <p:font typeface="Fira Sans Semi-Bold" charset="1" panose="020B0603050000020004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055" y="3205384"/>
            <a:ext cx="3876232" cy="3876232"/>
          </a:xfrm>
          <a:custGeom>
            <a:avLst/>
            <a:gdLst/>
            <a:ahLst/>
            <a:cxnLst/>
            <a:rect r="r" b="b" t="t" l="l"/>
            <a:pathLst>
              <a:path h="3876232" w="3876232">
                <a:moveTo>
                  <a:pt x="0" y="0"/>
                </a:moveTo>
                <a:lnTo>
                  <a:pt x="3876232" y="0"/>
                </a:lnTo>
                <a:lnTo>
                  <a:pt x="3876232" y="3876232"/>
                </a:lnTo>
                <a:lnTo>
                  <a:pt x="0" y="387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83180" y="3869133"/>
            <a:ext cx="6408765" cy="2548733"/>
          </a:xfrm>
          <a:custGeom>
            <a:avLst/>
            <a:gdLst/>
            <a:ahLst/>
            <a:cxnLst/>
            <a:rect r="r" b="b" t="t" l="l"/>
            <a:pathLst>
              <a:path h="2548733" w="6408765">
                <a:moveTo>
                  <a:pt x="0" y="0"/>
                </a:moveTo>
                <a:lnTo>
                  <a:pt x="6408765" y="0"/>
                </a:lnTo>
                <a:lnTo>
                  <a:pt x="6408765" y="2548734"/>
                </a:lnTo>
                <a:lnTo>
                  <a:pt x="0" y="254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7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765459" y="-2355732"/>
            <a:ext cx="8175218" cy="4374581"/>
            <a:chOff x="0" y="0"/>
            <a:chExt cx="585796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7967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57967">
                  <a:moveTo>
                    <a:pt x="5857967" y="1567307"/>
                  </a:moveTo>
                  <a:lnTo>
                    <a:pt x="495309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52965" y="0"/>
                  </a:lnTo>
                  <a:lnTo>
                    <a:pt x="5857967" y="15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62508" y="159703"/>
            <a:ext cx="3292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47BD5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FlipFit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DC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28700"/>
            <a:ext cx="1476636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33803" y="2082072"/>
            <a:ext cx="8525497" cy="6122857"/>
          </a:xfrm>
          <a:custGeom>
            <a:avLst/>
            <a:gdLst/>
            <a:ahLst/>
            <a:cxnLst/>
            <a:rect r="r" b="b" t="t" l="l"/>
            <a:pathLst>
              <a:path h="6122857" w="8525497">
                <a:moveTo>
                  <a:pt x="0" y="0"/>
                </a:moveTo>
                <a:lnTo>
                  <a:pt x="8525497" y="0"/>
                </a:lnTo>
                <a:lnTo>
                  <a:pt x="8525497" y="6122856"/>
                </a:lnTo>
                <a:lnTo>
                  <a:pt x="0" y="612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92939" y="1028700"/>
            <a:ext cx="1476636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CHALLENGES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082072"/>
            <a:ext cx="6583717" cy="6122857"/>
          </a:xfrm>
          <a:custGeom>
            <a:avLst/>
            <a:gdLst/>
            <a:ahLst/>
            <a:cxnLst/>
            <a:rect r="r" b="b" t="t" l="l"/>
            <a:pathLst>
              <a:path h="6122857" w="6583717">
                <a:moveTo>
                  <a:pt x="0" y="0"/>
                </a:moveTo>
                <a:lnTo>
                  <a:pt x="6583717" y="0"/>
                </a:lnTo>
                <a:lnTo>
                  <a:pt x="6583717" y="6122856"/>
                </a:lnTo>
                <a:lnTo>
                  <a:pt x="0" y="612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2660381"/>
            <a:ext cx="8115300" cy="53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sz="3531">
                <a:solidFill>
                  <a:srgbClr val="FDCF0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New Tech Stack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326345"/>
            <a:ext cx="8115300" cy="80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Most of us were new to Java, Git and various APIs, so this proved to be challenging but a great learning oppurtunity.</a:t>
            </a:r>
          </a:p>
        </p:txBody>
      </p:sp>
      <p:sp>
        <p:nvSpPr>
          <p:cNvPr name="AutoShape 6" id="6"/>
          <p:cNvSpPr/>
          <p:nvPr/>
        </p:nvSpPr>
        <p:spPr>
          <a:xfrm>
            <a:off x="9144000" y="4714278"/>
            <a:ext cx="81153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5059837"/>
            <a:ext cx="8115300" cy="53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sz="3531">
                <a:solidFill>
                  <a:srgbClr val="FDCF0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Merge Conficts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679007"/>
            <a:ext cx="8115300" cy="80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Ten of us were continuously working on the git repo so there were too many merge conflicts.</a:t>
            </a:r>
          </a:p>
        </p:txBody>
      </p:sp>
      <p:sp>
        <p:nvSpPr>
          <p:cNvPr name="AutoShape 9" id="9"/>
          <p:cNvSpPr/>
          <p:nvPr/>
        </p:nvSpPr>
        <p:spPr>
          <a:xfrm>
            <a:off x="9144000" y="6657041"/>
            <a:ext cx="81153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144000" y="7241048"/>
            <a:ext cx="8115300" cy="53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sz="3531">
                <a:solidFill>
                  <a:srgbClr val="FDCF0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Database Connections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859387"/>
            <a:ext cx="8115300" cy="80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database schema had to be changed multiple times to make it sync with the code.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5424" y="4348939"/>
            <a:ext cx="5957152" cy="149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30"/>
              </a:lnSpc>
              <a:spcBef>
                <a:spcPct val="0"/>
              </a:spcBef>
            </a:pPr>
            <a:r>
              <a:rPr lang="en-US" sz="9177" spc="-91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DC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28700"/>
            <a:ext cx="1476636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Team Members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405297" y="2082072"/>
            <a:ext cx="6854003" cy="4922420"/>
          </a:xfrm>
          <a:custGeom>
            <a:avLst/>
            <a:gdLst/>
            <a:ahLst/>
            <a:cxnLst/>
            <a:rect r="r" b="b" t="t" l="l"/>
            <a:pathLst>
              <a:path h="4922420" w="6854003">
                <a:moveTo>
                  <a:pt x="0" y="0"/>
                </a:moveTo>
                <a:lnTo>
                  <a:pt x="6854003" y="0"/>
                </a:lnTo>
                <a:lnTo>
                  <a:pt x="6854003" y="4922420"/>
                </a:lnTo>
                <a:lnTo>
                  <a:pt x="0" y="49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86855" y="2562225"/>
            <a:ext cx="3828058" cy="449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Yasha Dayal (Team Leader)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Shraddha Chouksey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Abhijeet Gupta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Rolly Kumari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Aditi Dey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Palak Sharma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Jhanvi 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Monika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Rinky Devi</a:t>
            </a:r>
          </a:p>
          <a:p>
            <a:pPr algn="l">
              <a:lnSpc>
                <a:spcPts val="3264"/>
              </a:lnSpc>
            </a:pPr>
            <a:r>
              <a:rPr lang="en-US" sz="2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Khushi Chauhan</a:t>
            </a:r>
          </a:p>
          <a:p>
            <a:pPr algn="l">
              <a:lnSpc>
                <a:spcPts val="326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DCF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9972" y="309067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Stakeholders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49972" y="380060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9972" y="4510531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Our Journey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9972" y="5220461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Stories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49972" y="238074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49972" y="5930391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Tech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49972" y="6532497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49972" y="7137652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22174" r="0" b="-2217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8348" y="3553572"/>
            <a:ext cx="7784689" cy="3179856"/>
            <a:chOff x="0" y="0"/>
            <a:chExt cx="10379585" cy="42398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7958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Introduction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40049"/>
              <a:ext cx="9298793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FlipFit app revolutionizes fitness access by allowing customers to seamlessly book gym slots across various centers, offering flexibility and convenience in their fitness routines.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653335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Stakeholders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82100" y="1920977"/>
            <a:ext cx="8115300" cy="5781341"/>
            <a:chOff x="0" y="0"/>
            <a:chExt cx="10820400" cy="770845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0820400" cy="71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7"/>
                </a:lnSpc>
                <a:spcBef>
                  <a:spcPct val="0"/>
                </a:spcBef>
              </a:pPr>
              <a:r>
                <a:rPr lang="en-US" sz="3531">
                  <a:solidFill>
                    <a:srgbClr val="FDCF0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Admin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8260"/>
              <a:ext cx="10820400" cy="105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6"/>
                </a:lnSpc>
                <a:spcBef>
                  <a:spcPct val="0"/>
                </a:spcBef>
              </a:pPr>
              <a:r>
                <a:rPr lang="en-US" sz="2354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Gives the managerial approval required for registering gym center owners and manages bookings.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2129606"/>
              <a:ext cx="1082040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908281"/>
              <a:ext cx="10820400" cy="71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7"/>
                </a:lnSpc>
                <a:spcBef>
                  <a:spcPct val="0"/>
                </a:spcBef>
              </a:pPr>
              <a:r>
                <a:rPr lang="en-US" sz="3531">
                  <a:solidFill>
                    <a:srgbClr val="FDCF0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Gym Centre Owners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746541"/>
              <a:ext cx="10820400" cy="105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6"/>
                </a:lnSpc>
                <a:spcBef>
                  <a:spcPct val="0"/>
                </a:spcBef>
              </a:pPr>
              <a:r>
                <a:rPr lang="en-US" sz="2354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Provide facilities and services, and oversee the operational aspects of the gym.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0" y="5037887"/>
              <a:ext cx="1082040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5816563"/>
              <a:ext cx="10820400" cy="71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7"/>
                </a:lnSpc>
                <a:spcBef>
                  <a:spcPct val="0"/>
                </a:spcBef>
              </a:pPr>
              <a:r>
                <a:rPr lang="en-US" sz="3531">
                  <a:solidFill>
                    <a:srgbClr val="FDCF0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Customers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53715"/>
              <a:ext cx="10820400" cy="105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6"/>
                </a:lnSpc>
                <a:spcBef>
                  <a:spcPct val="0"/>
                </a:spcBef>
              </a:pPr>
              <a:r>
                <a:rPr lang="en-US" sz="2354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Utilize gym facilities, seeking effective workouts and a positive experience.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410183" y="2637350"/>
            <a:ext cx="9849117" cy="5523713"/>
          </a:xfrm>
          <a:custGeom>
            <a:avLst/>
            <a:gdLst/>
            <a:ahLst/>
            <a:cxnLst/>
            <a:rect r="r" b="b" t="t" l="l"/>
            <a:pathLst>
              <a:path h="5523713" w="9849117">
                <a:moveTo>
                  <a:pt x="0" y="0"/>
                </a:moveTo>
                <a:lnTo>
                  <a:pt x="9849117" y="0"/>
                </a:lnTo>
                <a:lnTo>
                  <a:pt x="9849117" y="5523713"/>
                </a:lnTo>
                <a:lnTo>
                  <a:pt x="0" y="552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653335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Development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8E83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98379" y="2417294"/>
            <a:ext cx="10521673" cy="6196468"/>
          </a:xfrm>
          <a:custGeom>
            <a:avLst/>
            <a:gdLst/>
            <a:ahLst/>
            <a:cxnLst/>
            <a:rect r="r" b="b" t="t" l="l"/>
            <a:pathLst>
              <a:path h="6196468" w="10521673">
                <a:moveTo>
                  <a:pt x="0" y="0"/>
                </a:moveTo>
                <a:lnTo>
                  <a:pt x="10521673" y="0"/>
                </a:lnTo>
                <a:lnTo>
                  <a:pt x="10521673" y="6196468"/>
                </a:lnTo>
                <a:lnTo>
                  <a:pt x="0" y="619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8" t="0" r="-234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653335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Our Journey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FEC4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42707" y="2687862"/>
            <a:ext cx="7486632" cy="931488"/>
            <a:chOff x="0" y="0"/>
            <a:chExt cx="1971788" cy="2453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1788" cy="245330"/>
            </a:xfrm>
            <a:custGeom>
              <a:avLst/>
              <a:gdLst/>
              <a:ahLst/>
              <a:cxnLst/>
              <a:rect r="r" b="b" t="t" l="l"/>
              <a:pathLst>
                <a:path h="245330" w="1971788">
                  <a:moveTo>
                    <a:pt x="52739" y="0"/>
                  </a:moveTo>
                  <a:lnTo>
                    <a:pt x="1919049" y="0"/>
                  </a:lnTo>
                  <a:cubicBezTo>
                    <a:pt x="1933036" y="0"/>
                    <a:pt x="1946450" y="5556"/>
                    <a:pt x="1956341" y="15447"/>
                  </a:cubicBezTo>
                  <a:cubicBezTo>
                    <a:pt x="1966231" y="25337"/>
                    <a:pt x="1971788" y="38752"/>
                    <a:pt x="1971788" y="52739"/>
                  </a:cubicBezTo>
                  <a:lnTo>
                    <a:pt x="1971788" y="192591"/>
                  </a:lnTo>
                  <a:cubicBezTo>
                    <a:pt x="1971788" y="206578"/>
                    <a:pt x="1966231" y="219993"/>
                    <a:pt x="1956341" y="229883"/>
                  </a:cubicBezTo>
                  <a:cubicBezTo>
                    <a:pt x="1946450" y="239774"/>
                    <a:pt x="1933036" y="245330"/>
                    <a:pt x="1919049" y="245330"/>
                  </a:cubicBezTo>
                  <a:lnTo>
                    <a:pt x="52739" y="245330"/>
                  </a:lnTo>
                  <a:cubicBezTo>
                    <a:pt x="38752" y="245330"/>
                    <a:pt x="25337" y="239774"/>
                    <a:pt x="15447" y="229883"/>
                  </a:cubicBezTo>
                  <a:cubicBezTo>
                    <a:pt x="5556" y="219993"/>
                    <a:pt x="0" y="206578"/>
                    <a:pt x="0" y="192591"/>
                  </a:cubicBezTo>
                  <a:lnTo>
                    <a:pt x="0" y="52739"/>
                  </a:lnTo>
                  <a:cubicBezTo>
                    <a:pt x="0" y="38752"/>
                    <a:pt x="5556" y="25337"/>
                    <a:pt x="15447" y="15447"/>
                  </a:cubicBezTo>
                  <a:cubicBezTo>
                    <a:pt x="25337" y="5556"/>
                    <a:pt x="38752" y="0"/>
                    <a:pt x="52739" y="0"/>
                  </a:cubicBezTo>
                  <a:close/>
                </a:path>
              </a:pathLst>
            </a:custGeom>
            <a:solidFill>
              <a:srgbClr val="FDCF0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71788" cy="273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 spc="149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FLIPFIT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28700"/>
            <a:ext cx="95871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 Stories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142351"/>
            <a:ext cx="3247531" cy="193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41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Customer</a:t>
            </a: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Registration</a:t>
            </a:r>
          </a:p>
          <a:p>
            <a:pPr algn="l" marL="474941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Book Slots</a:t>
            </a:r>
          </a:p>
          <a:p>
            <a:pPr algn="l" marL="474941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View Booking</a:t>
            </a:r>
          </a:p>
          <a:p>
            <a:pPr algn="l" marL="474941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View Availability</a:t>
            </a:r>
          </a:p>
          <a:p>
            <a:pPr algn="l" marL="474941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View Slot Availability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754" y="6172037"/>
            <a:ext cx="2853779" cy="11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 Registration</a:t>
            </a:r>
          </a:p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View centers</a:t>
            </a:r>
          </a:p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Manage Booking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51073" y="6142351"/>
            <a:ext cx="3480420" cy="155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42" indent="-23747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Gym Owner Registration</a:t>
            </a:r>
          </a:p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Slots</a:t>
            </a:r>
          </a:p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Centers</a:t>
            </a:r>
          </a:p>
          <a:p>
            <a:pPr algn="l" marL="474942" indent="-237471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Manage Booking 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2444103" y="4382096"/>
            <a:ext cx="11611140" cy="32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8249673" y="3619350"/>
            <a:ext cx="22749" cy="7789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461146" y="4433648"/>
            <a:ext cx="21186" cy="8337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4015012" y="4363530"/>
            <a:ext cx="21186" cy="8337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2512192" y="5143500"/>
            <a:ext cx="3086100" cy="704687"/>
            <a:chOff x="0" y="0"/>
            <a:chExt cx="812800" cy="1855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85597"/>
            </a:xfrm>
            <a:custGeom>
              <a:avLst/>
              <a:gdLst/>
              <a:ahLst/>
              <a:cxnLst/>
              <a:rect r="r" b="b" t="t" l="l"/>
              <a:pathLst>
                <a:path h="185597" w="812800">
                  <a:moveTo>
                    <a:pt x="92798" y="0"/>
                  </a:moveTo>
                  <a:lnTo>
                    <a:pt x="720002" y="0"/>
                  </a:lnTo>
                  <a:cubicBezTo>
                    <a:pt x="771253" y="0"/>
                    <a:pt x="812800" y="41547"/>
                    <a:pt x="812800" y="92798"/>
                  </a:cubicBezTo>
                  <a:lnTo>
                    <a:pt x="812800" y="92798"/>
                  </a:lnTo>
                  <a:cubicBezTo>
                    <a:pt x="812800" y="144049"/>
                    <a:pt x="771253" y="185597"/>
                    <a:pt x="720002" y="185597"/>
                  </a:cubicBezTo>
                  <a:lnTo>
                    <a:pt x="92798" y="185597"/>
                  </a:lnTo>
                  <a:cubicBezTo>
                    <a:pt x="41547" y="185597"/>
                    <a:pt x="0" y="144049"/>
                    <a:pt x="0" y="92798"/>
                  </a:cubicBezTo>
                  <a:lnTo>
                    <a:pt x="0" y="92798"/>
                  </a:lnTo>
                  <a:cubicBezTo>
                    <a:pt x="0" y="41547"/>
                    <a:pt x="41547" y="0"/>
                    <a:pt x="92798" y="0"/>
                  </a:cubicBezTo>
                  <a:close/>
                </a:path>
              </a:pathLst>
            </a:custGeom>
            <a:solidFill>
              <a:srgbClr val="CA721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21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GYM OWNER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2461146" y="4433648"/>
            <a:ext cx="21186" cy="8337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242654" y="5143500"/>
            <a:ext cx="3086100" cy="704687"/>
            <a:chOff x="0" y="0"/>
            <a:chExt cx="812800" cy="1855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85597"/>
            </a:xfrm>
            <a:custGeom>
              <a:avLst/>
              <a:gdLst/>
              <a:ahLst/>
              <a:cxnLst/>
              <a:rect r="r" b="b" t="t" l="l"/>
              <a:pathLst>
                <a:path h="185597" w="812800">
                  <a:moveTo>
                    <a:pt x="92798" y="0"/>
                  </a:moveTo>
                  <a:lnTo>
                    <a:pt x="720002" y="0"/>
                  </a:lnTo>
                  <a:cubicBezTo>
                    <a:pt x="771253" y="0"/>
                    <a:pt x="812800" y="41547"/>
                    <a:pt x="812800" y="92798"/>
                  </a:cubicBezTo>
                  <a:lnTo>
                    <a:pt x="812800" y="92798"/>
                  </a:lnTo>
                  <a:cubicBezTo>
                    <a:pt x="812800" y="144049"/>
                    <a:pt x="771253" y="185597"/>
                    <a:pt x="720002" y="185597"/>
                  </a:cubicBezTo>
                  <a:lnTo>
                    <a:pt x="92798" y="185597"/>
                  </a:lnTo>
                  <a:cubicBezTo>
                    <a:pt x="41547" y="185597"/>
                    <a:pt x="0" y="144049"/>
                    <a:pt x="0" y="92798"/>
                  </a:cubicBezTo>
                  <a:lnTo>
                    <a:pt x="0" y="92798"/>
                  </a:lnTo>
                  <a:cubicBezTo>
                    <a:pt x="0" y="41547"/>
                    <a:pt x="41547" y="0"/>
                    <a:pt x="92798" y="0"/>
                  </a:cubicBezTo>
                  <a:close/>
                </a:path>
              </a:pathLst>
            </a:custGeom>
            <a:solidFill>
              <a:srgbClr val="CA721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12800" cy="21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CUSTOMER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8230643" y="4434030"/>
            <a:ext cx="8436" cy="83387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6847646" y="5143500"/>
            <a:ext cx="3086100" cy="704687"/>
            <a:chOff x="0" y="0"/>
            <a:chExt cx="812800" cy="1855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85597"/>
            </a:xfrm>
            <a:custGeom>
              <a:avLst/>
              <a:gdLst/>
              <a:ahLst/>
              <a:cxnLst/>
              <a:rect r="r" b="b" t="t" l="l"/>
              <a:pathLst>
                <a:path h="185597" w="812800">
                  <a:moveTo>
                    <a:pt x="92798" y="0"/>
                  </a:moveTo>
                  <a:lnTo>
                    <a:pt x="720002" y="0"/>
                  </a:lnTo>
                  <a:cubicBezTo>
                    <a:pt x="771253" y="0"/>
                    <a:pt x="812800" y="41547"/>
                    <a:pt x="812800" y="92798"/>
                  </a:cubicBezTo>
                  <a:lnTo>
                    <a:pt x="812800" y="92798"/>
                  </a:lnTo>
                  <a:cubicBezTo>
                    <a:pt x="812800" y="144049"/>
                    <a:pt x="771253" y="185597"/>
                    <a:pt x="720002" y="185597"/>
                  </a:cubicBezTo>
                  <a:lnTo>
                    <a:pt x="92798" y="185597"/>
                  </a:lnTo>
                  <a:cubicBezTo>
                    <a:pt x="41547" y="185597"/>
                    <a:pt x="0" y="144049"/>
                    <a:pt x="0" y="92798"/>
                  </a:cubicBezTo>
                  <a:lnTo>
                    <a:pt x="0" y="92798"/>
                  </a:lnTo>
                  <a:cubicBezTo>
                    <a:pt x="0" y="41547"/>
                    <a:pt x="41547" y="0"/>
                    <a:pt x="92798" y="0"/>
                  </a:cubicBezTo>
                  <a:close/>
                </a:path>
              </a:pathLst>
            </a:custGeom>
            <a:solidFill>
              <a:srgbClr val="CA721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21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GYM ADMIN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7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F7A2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DCF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322586"/>
            <a:ext cx="3747956" cy="2822109"/>
            <a:chOff x="0" y="0"/>
            <a:chExt cx="648714" cy="4884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714" cy="488464"/>
            </a:xfrm>
            <a:custGeom>
              <a:avLst/>
              <a:gdLst/>
              <a:ahLst/>
              <a:cxnLst/>
              <a:rect r="r" b="b" t="t" l="l"/>
              <a:pathLst>
                <a:path h="488464" w="648714">
                  <a:moveTo>
                    <a:pt x="0" y="0"/>
                  </a:moveTo>
                  <a:lnTo>
                    <a:pt x="648714" y="0"/>
                  </a:lnTo>
                  <a:lnTo>
                    <a:pt x="648714" y="488464"/>
                  </a:lnTo>
                  <a:lnTo>
                    <a:pt x="0" y="488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48714" cy="5075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Bryan Cook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Chief Finance Officer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30520" y="3322586"/>
            <a:ext cx="3747956" cy="2822109"/>
            <a:chOff x="0" y="0"/>
            <a:chExt cx="648714" cy="4884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8714" cy="488464"/>
            </a:xfrm>
            <a:custGeom>
              <a:avLst/>
              <a:gdLst/>
              <a:ahLst/>
              <a:cxnLst/>
              <a:rect r="r" b="b" t="t" l="l"/>
              <a:pathLst>
                <a:path h="488464" w="648714">
                  <a:moveTo>
                    <a:pt x="0" y="0"/>
                  </a:moveTo>
                  <a:lnTo>
                    <a:pt x="648714" y="0"/>
                  </a:lnTo>
                  <a:lnTo>
                    <a:pt x="648714" y="488464"/>
                  </a:lnTo>
                  <a:lnTo>
                    <a:pt x="0" y="488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48714" cy="5075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Bryan Cook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Chief Finance Officer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49697" y="3322586"/>
            <a:ext cx="3747956" cy="2822109"/>
            <a:chOff x="0" y="0"/>
            <a:chExt cx="648714" cy="488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8714" cy="488464"/>
            </a:xfrm>
            <a:custGeom>
              <a:avLst/>
              <a:gdLst/>
              <a:ahLst/>
              <a:cxnLst/>
              <a:rect r="r" b="b" t="t" l="l"/>
              <a:pathLst>
                <a:path h="488464" w="648714">
                  <a:moveTo>
                    <a:pt x="0" y="0"/>
                  </a:moveTo>
                  <a:lnTo>
                    <a:pt x="648714" y="0"/>
                  </a:lnTo>
                  <a:lnTo>
                    <a:pt x="648714" y="488464"/>
                  </a:lnTo>
                  <a:lnTo>
                    <a:pt x="0" y="488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48714" cy="5075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Bryan Cook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Chief Finance Officer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11344" y="3322586"/>
            <a:ext cx="3747956" cy="2822109"/>
            <a:chOff x="0" y="0"/>
            <a:chExt cx="648714" cy="4884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8714" cy="488464"/>
            </a:xfrm>
            <a:custGeom>
              <a:avLst/>
              <a:gdLst/>
              <a:ahLst/>
              <a:cxnLst/>
              <a:rect r="r" b="b" t="t" l="l"/>
              <a:pathLst>
                <a:path h="488464" w="648714">
                  <a:moveTo>
                    <a:pt x="0" y="0"/>
                  </a:moveTo>
                  <a:lnTo>
                    <a:pt x="648714" y="0"/>
                  </a:lnTo>
                  <a:lnTo>
                    <a:pt x="648714" y="488464"/>
                  </a:lnTo>
                  <a:lnTo>
                    <a:pt x="0" y="488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648714" cy="5075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Bryan Cook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Chief Finance Officer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45270" y="3748157"/>
            <a:ext cx="2314816" cy="1056398"/>
          </a:xfrm>
          <a:custGeom>
            <a:avLst/>
            <a:gdLst/>
            <a:ahLst/>
            <a:cxnLst/>
            <a:rect r="r" b="b" t="t" l="l"/>
            <a:pathLst>
              <a:path h="1056398" w="2314816">
                <a:moveTo>
                  <a:pt x="0" y="0"/>
                </a:moveTo>
                <a:lnTo>
                  <a:pt x="2314816" y="0"/>
                </a:lnTo>
                <a:lnTo>
                  <a:pt x="2314816" y="1056398"/>
                </a:lnTo>
                <a:lnTo>
                  <a:pt x="0" y="105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56531" y="3409213"/>
            <a:ext cx="1734287" cy="1734287"/>
          </a:xfrm>
          <a:custGeom>
            <a:avLst/>
            <a:gdLst/>
            <a:ahLst/>
            <a:cxnLst/>
            <a:rect r="r" b="b" t="t" l="l"/>
            <a:pathLst>
              <a:path h="1734287" w="1734287">
                <a:moveTo>
                  <a:pt x="0" y="0"/>
                </a:moveTo>
                <a:lnTo>
                  <a:pt x="1734287" y="0"/>
                </a:lnTo>
                <a:lnTo>
                  <a:pt x="1734287" y="1734287"/>
                </a:lnTo>
                <a:lnTo>
                  <a:pt x="0" y="1734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01204" y="3794416"/>
            <a:ext cx="1040811" cy="1241179"/>
          </a:xfrm>
          <a:custGeom>
            <a:avLst/>
            <a:gdLst/>
            <a:ahLst/>
            <a:cxnLst/>
            <a:rect r="r" b="b" t="t" l="l"/>
            <a:pathLst>
              <a:path h="1241179" w="1040811">
                <a:moveTo>
                  <a:pt x="0" y="0"/>
                </a:moveTo>
                <a:lnTo>
                  <a:pt x="1040811" y="0"/>
                </a:lnTo>
                <a:lnTo>
                  <a:pt x="1040811" y="1241179"/>
                </a:lnTo>
                <a:lnTo>
                  <a:pt x="0" y="1241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6" r="0" b="-4006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32806" y="3748157"/>
            <a:ext cx="2505033" cy="1300956"/>
          </a:xfrm>
          <a:custGeom>
            <a:avLst/>
            <a:gdLst/>
            <a:ahLst/>
            <a:cxnLst/>
            <a:rect r="r" b="b" t="t" l="l"/>
            <a:pathLst>
              <a:path h="1300956" w="2505033">
                <a:moveTo>
                  <a:pt x="0" y="0"/>
                </a:moveTo>
                <a:lnTo>
                  <a:pt x="2505033" y="0"/>
                </a:lnTo>
                <a:lnTo>
                  <a:pt x="2505033" y="1300957"/>
                </a:lnTo>
                <a:lnTo>
                  <a:pt x="0" y="1300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58816" y="7251750"/>
            <a:ext cx="4205460" cy="2253272"/>
          </a:xfrm>
          <a:custGeom>
            <a:avLst/>
            <a:gdLst/>
            <a:ahLst/>
            <a:cxnLst/>
            <a:rect r="r" b="b" t="t" l="l"/>
            <a:pathLst>
              <a:path h="2253272" w="4205460">
                <a:moveTo>
                  <a:pt x="0" y="0"/>
                </a:moveTo>
                <a:lnTo>
                  <a:pt x="4205460" y="0"/>
                </a:lnTo>
                <a:lnTo>
                  <a:pt x="4205460" y="2253272"/>
                </a:lnTo>
                <a:lnTo>
                  <a:pt x="0" y="2253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276285" y="7611545"/>
            <a:ext cx="9361553" cy="1648762"/>
          </a:xfrm>
          <a:custGeom>
            <a:avLst/>
            <a:gdLst/>
            <a:ahLst/>
            <a:cxnLst/>
            <a:rect r="r" b="b" t="t" l="l"/>
            <a:pathLst>
              <a:path h="1648762" w="9361553">
                <a:moveTo>
                  <a:pt x="0" y="0"/>
                </a:moveTo>
                <a:lnTo>
                  <a:pt x="9361554" y="0"/>
                </a:lnTo>
                <a:lnTo>
                  <a:pt x="9361554" y="1648762"/>
                </a:lnTo>
                <a:lnTo>
                  <a:pt x="0" y="1648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200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Tech Stack 'n' Tools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3453" y="5076825"/>
            <a:ext cx="638450" cy="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87323" y="5076825"/>
            <a:ext cx="1472703" cy="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01204" y="5076825"/>
            <a:ext cx="1006589" cy="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78697" y="5076825"/>
            <a:ext cx="1296604" cy="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DAGL1M16teM</dc:identifier>
  <dcterms:modified xsi:type="dcterms:W3CDTF">2011-08-01T06:04:30Z</dcterms:modified>
  <cp:revision>1</cp:revision>
  <dc:title>FlipFit</dc:title>
</cp:coreProperties>
</file>